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FAB3B-718B-4CF7-909C-34737CA9411B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F24E3-3D72-4264-800A-005AF6400B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7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F24E3-3D72-4264-800A-005AF6400B4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622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5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4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85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439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8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60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7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987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08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25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962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13D0D-236E-4655-9C31-6C6C1AB9FFCE}" type="datetimeFigureOut">
              <a:rPr lang="ru-RU" smtClean="0"/>
              <a:pPr/>
              <a:t>29.06.2015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1364-6BFA-4363-BB38-6D4FC037C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38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ван - Дневник - Шаблон презентации на выпускной вечер-Информация о домен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" y="0"/>
            <a:ext cx="9135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728" y="2667000"/>
            <a:ext cx="59404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Летопись оздоровительного лагеря</a:t>
            </a:r>
          </a:p>
          <a:p>
            <a:pPr algn="ctr"/>
            <a:r>
              <a:rPr lang="ru-RU" sz="3600" b="1" i="1" dirty="0" smtClean="0"/>
              <a:t>МБОУ СОШ №74 города Хабаровска   </a:t>
            </a:r>
          </a:p>
          <a:p>
            <a:pPr algn="ctr"/>
            <a:r>
              <a:rPr lang="ru-RU" sz="3600" b="1" i="1" dirty="0" smtClean="0"/>
              <a:t>«Радуга».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25122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50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212482"/>
            <a:ext cx="5598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u="sng" dirty="0">
                <a:solidFill>
                  <a:prstClr val="black"/>
                </a:solidFill>
              </a:rPr>
              <a:t>День </a:t>
            </a:r>
            <a:r>
              <a:rPr lang="ru-RU" sz="3200" b="1" i="1" u="sng" dirty="0" smtClean="0">
                <a:solidFill>
                  <a:prstClr val="black"/>
                </a:solidFill>
              </a:rPr>
              <a:t>восьмой 9.06</a:t>
            </a:r>
            <a:r>
              <a:rPr lang="ru-RU" sz="3200" b="1" i="1" u="sng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i="1" u="sng" dirty="0" err="1" smtClean="0">
                <a:solidFill>
                  <a:prstClr val="black"/>
                </a:solidFill>
              </a:rPr>
              <a:t>Наномир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6405" y="1613759"/>
            <a:ext cx="440729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ru-RU" sz="2000" b="1" dirty="0"/>
              <a:t>Каникулярная школа» День второй. </a:t>
            </a:r>
            <a:endParaRPr lang="ru-RU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Слет </a:t>
            </a:r>
            <a:r>
              <a:rPr lang="ru-RU" sz="2000" b="1" dirty="0"/>
              <a:t>хохотушек и </a:t>
            </a:r>
            <a:r>
              <a:rPr lang="ru-RU" sz="2000" b="1" dirty="0" smtClean="0"/>
              <a:t>хохотунов</a:t>
            </a:r>
          </a:p>
          <a:p>
            <a:r>
              <a:rPr lang="ru-RU" sz="2000" b="1" dirty="0" smtClean="0"/>
              <a:t>«</a:t>
            </a:r>
            <a:r>
              <a:rPr lang="ru-RU" sz="2000" b="1" dirty="0"/>
              <a:t>Конкурс шуток, реприз, сценок»</a:t>
            </a:r>
          </a:p>
          <a:p>
            <a:r>
              <a:rPr lang="ru-RU" sz="2000" b="1" dirty="0"/>
              <a:t> </a:t>
            </a:r>
          </a:p>
          <a:p>
            <a:pPr marL="342900" indent="-342900">
              <a:buAutoNum type="arabicParenR"/>
            </a:pPr>
            <a:endParaRPr lang="ru-RU" dirty="0"/>
          </a:p>
        </p:txBody>
      </p:sp>
      <p:pic>
        <p:nvPicPr>
          <p:cNvPr id="11" name="Picture 4" descr="F:\ЛЕТОПИСЬ\фото площадки\DSC0106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76" y="548680"/>
            <a:ext cx="2609070" cy="3610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ЛЕТОПИСЬ\DSC0225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7396" y="3435350"/>
            <a:ext cx="2801740" cy="1663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User\Desktop\для площадки АКУНА МАТАТА\фото площадки 2\DSC013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3" y="1557987"/>
            <a:ext cx="2014152" cy="1510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3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50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764704"/>
            <a:ext cx="5704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/>
              <a:t>I</a:t>
            </a:r>
            <a:r>
              <a:rPr lang="ru-RU" sz="3200" b="1" i="1" u="sng" dirty="0" smtClean="0"/>
              <a:t> этап. Подготовительный</a:t>
            </a:r>
            <a:endParaRPr lang="ru-RU" sz="32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2636912"/>
            <a:ext cx="4700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Вот и лето к нам пришло – </a:t>
            </a:r>
          </a:p>
          <a:p>
            <a:r>
              <a:rPr lang="ru-RU" sz="2800" b="1" i="1" dirty="0" smtClean="0"/>
              <a:t>Это очень хорошо!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6866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2" y="0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92159" y="420527"/>
            <a:ext cx="28055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/>
              <a:t>День Первый  </a:t>
            </a:r>
          </a:p>
          <a:p>
            <a:r>
              <a:rPr lang="ru-RU" sz="3200" b="1" dirty="0" smtClean="0"/>
              <a:t>1 </a:t>
            </a:r>
            <a:r>
              <a:rPr lang="ru-RU" sz="3200" b="1" dirty="0"/>
              <a:t>июня</a:t>
            </a:r>
            <a:endParaRPr lang="ru-RU" sz="3200" dirty="0"/>
          </a:p>
          <a:p>
            <a:r>
              <a:rPr lang="ru-RU" sz="3200" b="1" dirty="0"/>
              <a:t>Море событий</a:t>
            </a:r>
            <a:endParaRPr lang="ru-RU" sz="32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32906" y="1772816"/>
            <a:ext cx="6120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Открытие лагерной смены.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День </a:t>
            </a:r>
            <a:r>
              <a:rPr lang="ru-RU" b="1" dirty="0"/>
              <a:t>детства </a:t>
            </a:r>
            <a:r>
              <a:rPr lang="ru-RU" b="1" dirty="0" smtClean="0"/>
              <a:t>. Праздник «Маленькая страна". Начало </a:t>
            </a:r>
            <a:r>
              <a:rPr lang="ru-RU" b="1" dirty="0"/>
              <a:t>в 10.00 часов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Огоньки </a:t>
            </a:r>
            <a:r>
              <a:rPr lang="ru-RU" b="1" dirty="0"/>
              <a:t>знакомств. Оформление отрядных уголков, разучивание девиза, песни.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Вводный инструктаж по технике безопасности.</a:t>
            </a:r>
          </a:p>
          <a:p>
            <a:r>
              <a:rPr lang="ru-RU" dirty="0"/>
              <a:t> </a:t>
            </a:r>
          </a:p>
        </p:txBody>
      </p:sp>
      <p:pic>
        <p:nvPicPr>
          <p:cNvPr id="2051" name="Picture 3" descr="C:\Users\User\Desktop\Новая папка (2)\IMG_20140616_1121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66861">
            <a:off x="803461" y="464063"/>
            <a:ext cx="1626321" cy="2168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ЛЕТОПИСЬ\DSC0208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5" y="3922300"/>
            <a:ext cx="3168404" cy="2376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50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6747" y="1049945"/>
            <a:ext cx="37701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/>
              <a:t>День второй 02.06.</a:t>
            </a:r>
          </a:p>
          <a:p>
            <a:r>
              <a:rPr lang="ru-RU" sz="3200" b="1" dirty="0" smtClean="0"/>
              <a:t>«Поле чудес»</a:t>
            </a:r>
            <a:endParaRPr lang="ru-RU" sz="3200" b="1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387655" y="2654125"/>
            <a:ext cx="4300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Поле чудес.</a:t>
            </a: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Экскурсия в б</a:t>
            </a:r>
            <a:r>
              <a:rPr lang="ru-RU" b="1" dirty="0" smtClean="0"/>
              <a:t>иблиотеку. </a:t>
            </a:r>
            <a:r>
              <a:rPr lang="ru-RU" b="1" dirty="0"/>
              <a:t>Начало 10.30</a:t>
            </a:r>
          </a:p>
          <a:p>
            <a:endParaRPr lang="ru-RU" dirty="0"/>
          </a:p>
        </p:txBody>
      </p:sp>
      <p:pic>
        <p:nvPicPr>
          <p:cNvPr id="3075" name="Picture 3" descr="F:\ЛЕТОПИСЬ\фото площадки\DSC0091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373449">
            <a:off x="2034165" y="214062"/>
            <a:ext cx="2438400" cy="2254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Новая папка (2)\IMG_20140616_1121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78" y="3060612"/>
            <a:ext cx="1419622" cy="1892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5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7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18864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u="sng" dirty="0">
                <a:solidFill>
                  <a:prstClr val="black"/>
                </a:solidFill>
              </a:rPr>
              <a:t>День </a:t>
            </a:r>
            <a:r>
              <a:rPr lang="ru-RU" sz="3200" b="1" i="1" u="sng" dirty="0" smtClean="0">
                <a:solidFill>
                  <a:prstClr val="black"/>
                </a:solidFill>
              </a:rPr>
              <a:t>третий 03.06</a:t>
            </a:r>
            <a:r>
              <a:rPr lang="ru-RU" sz="3200" b="1" i="1" u="sng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dirty="0" smtClean="0"/>
              <a:t>«Спартакиада»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5289" y="1888557"/>
            <a:ext cx="39437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«</a:t>
            </a:r>
            <a:r>
              <a:rPr lang="ru-RU" b="1" dirty="0" smtClean="0"/>
              <a:t>Спартакиада» </a:t>
            </a:r>
            <a:r>
              <a:rPr lang="ru-RU" b="1" dirty="0"/>
              <a:t>– спортивная игра.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Беседы о здоровье-сбережении.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Выставка рисунков «Я - рисую</a:t>
            </a:r>
            <a:r>
              <a:rPr lang="ru-RU" b="1" dirty="0" smtClean="0"/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Выезд в бассейн.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8" name="Picture 2" descr="F:\ЛЕТОПИСЬ\фото площадки\DSC010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60597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ЛЕТОПИСЬ\фото площадки\DSC0106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486852"/>
            <a:ext cx="5004047" cy="3243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ЛЕТОПИСЬ\фото площадки\DSC0111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303934">
            <a:off x="311567" y="539441"/>
            <a:ext cx="3046375" cy="1751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ЛЕТОПИСЬ\фото площадки\DSC01114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8500" y="3544759"/>
            <a:ext cx="4131444" cy="2384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ЛЕТОПИСЬ\DSC0227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419" y="2376156"/>
            <a:ext cx="2145604" cy="1340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для площадки АКУНА МАТАТА\фото площадки 2\DSC01456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3057939"/>
            <a:ext cx="2249961" cy="998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7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5" y="-94411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0286" y="328701"/>
            <a:ext cx="53521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u="sng" dirty="0" smtClean="0">
                <a:solidFill>
                  <a:prstClr val="black"/>
                </a:solidFill>
              </a:rPr>
              <a:t>День четвертый 04.06</a:t>
            </a:r>
            <a:r>
              <a:rPr lang="ru-RU" sz="3200" b="1" i="1" u="sng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dirty="0" smtClean="0"/>
              <a:t>«День защиты природы»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700808"/>
            <a:ext cx="3960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/>
              <a:t>Массовое шествие по главным  улицам города, посвященное Международному дню экологии.</a:t>
            </a:r>
          </a:p>
          <a:p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08895" y="3170644"/>
            <a:ext cx="4508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Патриотический час «Я гражданин»</a:t>
            </a:r>
          </a:p>
        </p:txBody>
      </p:sp>
      <p:pic>
        <p:nvPicPr>
          <p:cNvPr id="19" name="Рисунок 18" descr="C:\Users\User\Desktop\IMAG1511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56792"/>
            <a:ext cx="2571750" cy="322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C:\Users\User\Desktop\IMAG151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752267"/>
            <a:ext cx="1728192" cy="2629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User\Desktop\IMAG152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08823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63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45965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4034" y="27242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u="sng" dirty="0">
                <a:solidFill>
                  <a:prstClr val="black"/>
                </a:solidFill>
              </a:rPr>
              <a:t>День </a:t>
            </a:r>
            <a:r>
              <a:rPr lang="ru-RU" sz="3200" b="1" i="1" u="sng" dirty="0" smtClean="0">
                <a:solidFill>
                  <a:prstClr val="black"/>
                </a:solidFill>
              </a:rPr>
              <a:t>пятый 05.06</a:t>
            </a:r>
            <a:r>
              <a:rPr lang="ru-RU" sz="3200" b="1" i="1" u="sng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dirty="0" smtClean="0"/>
              <a:t>«Цирк! Цирк!»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1" y="2204864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err="1" smtClean="0"/>
              <a:t>Цирк«Форсаж</a:t>
            </a:r>
            <a:r>
              <a:rPr lang="ru-RU" sz="2400" b="1" dirty="0" smtClean="0"/>
              <a:t>» - красочное представление с развлекательной </a:t>
            </a:r>
            <a:r>
              <a:rPr lang="ru-RU" sz="2400" b="1" dirty="0" err="1" smtClean="0"/>
              <a:t>программой,с</a:t>
            </a:r>
            <a:r>
              <a:rPr lang="ru-RU" sz="2400" b="1" dirty="0" smtClean="0"/>
              <a:t> веселыми </a:t>
            </a:r>
            <a:r>
              <a:rPr lang="ru-RU" sz="2400" b="1" dirty="0" err="1" smtClean="0"/>
              <a:t>клоунами,дрессированными</a:t>
            </a:r>
            <a:r>
              <a:rPr lang="ru-RU" sz="2400" b="1" dirty="0" smtClean="0"/>
              <a:t> животными.  </a:t>
            </a:r>
            <a:endParaRPr lang="ru-RU" sz="2400" b="1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3074" name="Picture 2" descr="F:\ЛЕТОПИСЬ\фото площадки\DSC009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55" y="150136"/>
            <a:ext cx="3735257" cy="1808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ЛЕТОПИСЬ\фото площадки\DSC010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7744" y="4221088"/>
            <a:ext cx="3643745" cy="2255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ЛЕТОПИСЬ\фото площадки\DSC01108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1670" y="3591662"/>
            <a:ext cx="4860031" cy="2884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ЛЕТОПИСЬ\DSC0209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9654">
            <a:off x="1068017" y="-6795"/>
            <a:ext cx="2276217" cy="1707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0" y="-23133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40224" y="15890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u="sng" dirty="0">
                <a:solidFill>
                  <a:prstClr val="black"/>
                </a:solidFill>
              </a:rPr>
              <a:t>День </a:t>
            </a:r>
            <a:r>
              <a:rPr lang="ru-RU" sz="3200" b="1" i="1" u="sng" dirty="0" smtClean="0">
                <a:solidFill>
                  <a:prstClr val="black"/>
                </a:solidFill>
              </a:rPr>
              <a:t>шестой 08.06.</a:t>
            </a:r>
          </a:p>
          <a:p>
            <a:pPr lvl="0"/>
            <a:r>
              <a:rPr lang="ru-RU" sz="3200" b="1" dirty="0"/>
              <a:t>Остров «Славы»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4480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</p:txBody>
      </p:sp>
      <p:pic>
        <p:nvPicPr>
          <p:cNvPr id="7170" name="Picture 2" descr="F:\ЛЕТОПИСЬ\фото площадки\DSC0113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5449" y="3045153"/>
            <a:ext cx="3451480" cy="3307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ЛЕТОПИСЬ\DSC020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3131839" cy="234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ЛЕТОПИСЬ\DSC020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2150"/>
            <a:ext cx="2448272" cy="1836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ЛЕТОПИСЬ\DSC0210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17" y="344590"/>
            <a:ext cx="2878683" cy="2159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ЛЕТОПИСЬ\DSC0211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3045153"/>
            <a:ext cx="3517876" cy="2638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ЛЕТОПИСЬ\DSC0211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3787">
            <a:off x="286918" y="1976613"/>
            <a:ext cx="1843677" cy="1382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ЛЕТОПИСЬ\DSC0211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17" y="5013176"/>
            <a:ext cx="2087071" cy="1565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ЛЕТОПИСЬ\DSC02101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2004">
            <a:off x="6726639" y="1806135"/>
            <a:ext cx="2483767" cy="1862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6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6350"/>
            <a:ext cx="901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2606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3200" b="1" i="1" u="sng" dirty="0">
                <a:solidFill>
                  <a:prstClr val="black"/>
                </a:solidFill>
              </a:rPr>
              <a:t>День </a:t>
            </a:r>
            <a:r>
              <a:rPr lang="ru-RU" sz="3200" b="1" i="1" u="sng" dirty="0" smtClean="0">
                <a:solidFill>
                  <a:prstClr val="black"/>
                </a:solidFill>
              </a:rPr>
              <a:t>седьмой 08.06</a:t>
            </a:r>
            <a:r>
              <a:rPr lang="ru-RU" sz="3200" b="1" i="1" u="sng" dirty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3200" b="1" dirty="0"/>
              <a:t>«</a:t>
            </a:r>
            <a:r>
              <a:rPr lang="ru-RU" sz="3200" b="1" dirty="0" err="1"/>
              <a:t>Наномир</a:t>
            </a:r>
            <a:r>
              <a:rPr lang="ru-RU" sz="3200" b="1" dirty="0"/>
              <a:t>»</a:t>
            </a:r>
            <a:endParaRPr lang="ru-RU" sz="3200" b="1" i="1" u="sng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6038" y="1337866"/>
            <a:ext cx="4004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smtClean="0"/>
              <a:t>«</a:t>
            </a:r>
            <a:r>
              <a:rPr lang="ru-RU" b="1" dirty="0"/>
              <a:t>Каникулярная школа» День первый</a:t>
            </a:r>
            <a:r>
              <a:rPr lang="ru-RU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Конкурс </a:t>
            </a:r>
            <a:r>
              <a:rPr lang="ru-RU" b="1" dirty="0"/>
              <a:t>между отрядами </a:t>
            </a:r>
            <a:endParaRPr lang="ru-RU" b="1" dirty="0" smtClean="0"/>
          </a:p>
          <a:p>
            <a:r>
              <a:rPr lang="ru-RU" b="1" dirty="0" smtClean="0"/>
              <a:t>«</a:t>
            </a:r>
            <a:r>
              <a:rPr lang="ru-RU" b="1" dirty="0"/>
              <a:t>Коллективно-творческое дело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098" name="Picture 2" descr="F:\ЛЕТОПИСЬ\фото площадки\DSC01058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5011" y="3212976"/>
            <a:ext cx="2493818" cy="2864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:\ЛЕТОПИСЬ\DSC0212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260648"/>
            <a:ext cx="3563888" cy="208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ЛЕТОПИСЬ\DSC021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155">
            <a:off x="7308304" y="2379022"/>
            <a:ext cx="1835696" cy="1376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:\ЛЕТОПИСЬ\DSC0210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8" y="2708921"/>
            <a:ext cx="5935775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215</Words>
  <Application>Microsoft Office PowerPoint</Application>
  <PresentationFormat>Экран (4:3)</PresentationFormat>
  <Paragraphs>49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Korsak</cp:lastModifiedBy>
  <cp:revision>79</cp:revision>
  <dcterms:created xsi:type="dcterms:W3CDTF">2014-06-12T23:27:10Z</dcterms:created>
  <dcterms:modified xsi:type="dcterms:W3CDTF">2015-06-29T00:16:51Z</dcterms:modified>
</cp:coreProperties>
</file>